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5" roundtripDataSignature="AMtx7mj3eZoZ6YTPEnBmNKXprRW6Pn6b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8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8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89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8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8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8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0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90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9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9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9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8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8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8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8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8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8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8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8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8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8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8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8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8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8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8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8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8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8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8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8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8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8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8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8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8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8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8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7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7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7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7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6.jpg"/><Relationship Id="rId5" Type="http://schemas.openxmlformats.org/officeDocument/2006/relationships/image" Target="../media/image5.png"/><Relationship Id="rId6" Type="http://schemas.openxmlformats.org/officeDocument/2006/relationships/image" Target="../media/image25.jpg"/><Relationship Id="rId7" Type="http://schemas.openxmlformats.org/officeDocument/2006/relationships/image" Target="../media/image1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jpg"/><Relationship Id="rId4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jpg"/><Relationship Id="rId4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jpg"/><Relationship Id="rId4" Type="http://schemas.openxmlformats.org/officeDocument/2006/relationships/image" Target="../media/image29.jpg"/><Relationship Id="rId9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26.png"/><Relationship Id="rId7" Type="http://schemas.openxmlformats.org/officeDocument/2006/relationships/image" Target="../media/image36.png"/><Relationship Id="rId8" Type="http://schemas.openxmlformats.org/officeDocument/2006/relationships/image" Target="../media/image3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jpg"/><Relationship Id="rId4" Type="http://schemas.openxmlformats.org/officeDocument/2006/relationships/image" Target="../media/image3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jpg"/><Relationship Id="rId4" Type="http://schemas.openxmlformats.org/officeDocument/2006/relationships/image" Target="../media/image40.jpg"/><Relationship Id="rId5" Type="http://schemas.openxmlformats.org/officeDocument/2006/relationships/image" Target="../media/image54.jpg"/><Relationship Id="rId6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jpg"/><Relationship Id="rId4" Type="http://schemas.openxmlformats.org/officeDocument/2006/relationships/image" Target="../media/image52.jpg"/><Relationship Id="rId5" Type="http://schemas.openxmlformats.org/officeDocument/2006/relationships/image" Target="../media/image46.jpg"/><Relationship Id="rId6" Type="http://schemas.openxmlformats.org/officeDocument/2006/relationships/image" Target="../media/image51.jpg"/><Relationship Id="rId7" Type="http://schemas.openxmlformats.org/officeDocument/2006/relationships/image" Target="../media/image48.jpg"/><Relationship Id="rId8" Type="http://schemas.openxmlformats.org/officeDocument/2006/relationships/image" Target="../media/image4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jpg"/><Relationship Id="rId4" Type="http://schemas.openxmlformats.org/officeDocument/2006/relationships/image" Target="../media/image5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Relationship Id="rId4" Type="http://schemas.openxmlformats.org/officeDocument/2006/relationships/image" Target="../media/image17.png"/><Relationship Id="rId5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7.jpg"/><Relationship Id="rId4" Type="http://schemas.openxmlformats.org/officeDocument/2006/relationships/image" Target="../media/image50.jpg"/><Relationship Id="rId5" Type="http://schemas.openxmlformats.org/officeDocument/2006/relationships/image" Target="../media/image4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9.jpg"/><Relationship Id="rId4" Type="http://schemas.openxmlformats.org/officeDocument/2006/relationships/image" Target="../media/image53.jpg"/><Relationship Id="rId10" Type="http://schemas.openxmlformats.org/officeDocument/2006/relationships/image" Target="../media/image62.jpg"/><Relationship Id="rId9" Type="http://schemas.openxmlformats.org/officeDocument/2006/relationships/image" Target="../media/image61.jpg"/><Relationship Id="rId5" Type="http://schemas.openxmlformats.org/officeDocument/2006/relationships/image" Target="../media/image55.jpg"/><Relationship Id="rId6" Type="http://schemas.openxmlformats.org/officeDocument/2006/relationships/image" Target="../media/image57.jpg"/><Relationship Id="rId7" Type="http://schemas.openxmlformats.org/officeDocument/2006/relationships/image" Target="../media/image60.jpg"/><Relationship Id="rId8" Type="http://schemas.openxmlformats.org/officeDocument/2006/relationships/image" Target="../media/image6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1.jpg"/><Relationship Id="rId4" Type="http://schemas.openxmlformats.org/officeDocument/2006/relationships/image" Target="../media/image64.jpg"/><Relationship Id="rId5" Type="http://schemas.openxmlformats.org/officeDocument/2006/relationships/image" Target="../media/image63.jpg"/><Relationship Id="rId6" Type="http://schemas.openxmlformats.org/officeDocument/2006/relationships/image" Target="../media/image67.jpg"/><Relationship Id="rId7" Type="http://schemas.openxmlformats.org/officeDocument/2006/relationships/image" Target="../media/image66.jpg"/><Relationship Id="rId8" Type="http://schemas.openxmlformats.org/officeDocument/2006/relationships/image" Target="../media/image7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1.jpg"/><Relationship Id="rId4" Type="http://schemas.openxmlformats.org/officeDocument/2006/relationships/image" Target="../media/image64.jpg"/><Relationship Id="rId10" Type="http://schemas.openxmlformats.org/officeDocument/2006/relationships/image" Target="../media/image68.jpg"/><Relationship Id="rId9" Type="http://schemas.openxmlformats.org/officeDocument/2006/relationships/image" Target="../media/image74.png"/><Relationship Id="rId5" Type="http://schemas.openxmlformats.org/officeDocument/2006/relationships/image" Target="../media/image63.jpg"/><Relationship Id="rId6" Type="http://schemas.openxmlformats.org/officeDocument/2006/relationships/image" Target="../media/image76.jpg"/><Relationship Id="rId7" Type="http://schemas.openxmlformats.org/officeDocument/2006/relationships/image" Target="../media/image67.jpg"/><Relationship Id="rId8" Type="http://schemas.openxmlformats.org/officeDocument/2006/relationships/image" Target="../media/image6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0.jpg"/><Relationship Id="rId4" Type="http://schemas.openxmlformats.org/officeDocument/2006/relationships/image" Target="../media/image77.jpg"/><Relationship Id="rId5" Type="http://schemas.openxmlformats.org/officeDocument/2006/relationships/image" Target="../media/image79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3.jpg"/><Relationship Id="rId4" Type="http://schemas.openxmlformats.org/officeDocument/2006/relationships/image" Target="../media/image81.jpg"/><Relationship Id="rId5" Type="http://schemas.openxmlformats.org/officeDocument/2006/relationships/image" Target="../media/image89.jpg"/><Relationship Id="rId6" Type="http://schemas.openxmlformats.org/officeDocument/2006/relationships/image" Target="../media/image8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4.jpg"/><Relationship Id="rId4" Type="http://schemas.openxmlformats.org/officeDocument/2006/relationships/image" Target="../media/image7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7.jpg"/><Relationship Id="rId4" Type="http://schemas.openxmlformats.org/officeDocument/2006/relationships/image" Target="../media/image78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0.jpg"/><Relationship Id="rId4" Type="http://schemas.openxmlformats.org/officeDocument/2006/relationships/image" Target="../media/image82.png"/><Relationship Id="rId5" Type="http://schemas.openxmlformats.org/officeDocument/2006/relationships/image" Target="../media/image8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7.jpg"/><Relationship Id="rId4" Type="http://schemas.openxmlformats.org/officeDocument/2006/relationships/image" Target="../media/image85.png"/><Relationship Id="rId10" Type="http://schemas.openxmlformats.org/officeDocument/2006/relationships/image" Target="../media/image93.png"/><Relationship Id="rId9" Type="http://schemas.openxmlformats.org/officeDocument/2006/relationships/image" Target="../media/image102.jpg"/><Relationship Id="rId5" Type="http://schemas.openxmlformats.org/officeDocument/2006/relationships/image" Target="../media/image90.png"/><Relationship Id="rId6" Type="http://schemas.openxmlformats.org/officeDocument/2006/relationships/image" Target="../media/image94.jpg"/><Relationship Id="rId7" Type="http://schemas.openxmlformats.org/officeDocument/2006/relationships/image" Target="../media/image88.png"/><Relationship Id="rId8" Type="http://schemas.openxmlformats.org/officeDocument/2006/relationships/image" Target="../media/image10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2.jpg"/><Relationship Id="rId4" Type="http://schemas.openxmlformats.org/officeDocument/2006/relationships/image" Target="../media/image97.jpg"/><Relationship Id="rId5" Type="http://schemas.openxmlformats.org/officeDocument/2006/relationships/image" Target="../media/image9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9.jpg"/><Relationship Id="rId4" Type="http://schemas.openxmlformats.org/officeDocument/2006/relationships/image" Target="../media/image96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5.jpg"/><Relationship Id="rId4" Type="http://schemas.openxmlformats.org/officeDocument/2006/relationships/image" Target="../media/image98.jpg"/><Relationship Id="rId5" Type="http://schemas.openxmlformats.org/officeDocument/2006/relationships/image" Target="../media/image10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4.jpg"/><Relationship Id="rId4" Type="http://schemas.openxmlformats.org/officeDocument/2006/relationships/image" Target="../media/image108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4.jpg"/><Relationship Id="rId4" Type="http://schemas.openxmlformats.org/officeDocument/2006/relationships/image" Target="../media/image109.jpg"/><Relationship Id="rId5" Type="http://schemas.openxmlformats.org/officeDocument/2006/relationships/image" Target="../media/image106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1.jpg"/><Relationship Id="rId4" Type="http://schemas.openxmlformats.org/officeDocument/2006/relationships/image" Target="../media/image112.png"/><Relationship Id="rId5" Type="http://schemas.openxmlformats.org/officeDocument/2006/relationships/image" Target="../media/image1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4.jpg"/><Relationship Id="rId4" Type="http://schemas.openxmlformats.org/officeDocument/2006/relationships/image" Target="../media/image15.jp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22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jpg"/><Relationship Id="rId4" Type="http://schemas.openxmlformats.org/officeDocument/2006/relationships/image" Target="../media/image21.png"/><Relationship Id="rId5" Type="http://schemas.openxmlformats.org/officeDocument/2006/relationships/image" Target="../media/image16.png"/><Relationship Id="rId6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g"/><Relationship Id="rId4" Type="http://schemas.openxmlformats.org/officeDocument/2006/relationships/image" Target="../media/image23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3"/>
          <p:cNvPicPr preferRelativeResize="0"/>
          <p:nvPr/>
        </p:nvPicPr>
        <p:blipFill rotWithShape="1">
          <a:blip r:embed="rId3">
            <a:alphaModFix/>
          </a:blip>
          <a:srcRect b="0" l="-2" r="-10" t="0"/>
          <a:stretch/>
        </p:blipFill>
        <p:spPr>
          <a:xfrm>
            <a:off x="1154394" y="91440"/>
            <a:ext cx="6835212" cy="217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3"/>
          <p:cNvPicPr preferRelativeResize="0"/>
          <p:nvPr/>
        </p:nvPicPr>
        <p:blipFill rotWithShape="1">
          <a:blip r:embed="rId4">
            <a:alphaModFix/>
          </a:blip>
          <a:srcRect b="0" l="0" r="-17" t="0"/>
          <a:stretch/>
        </p:blipFill>
        <p:spPr>
          <a:xfrm>
            <a:off x="2468880" y="3291840"/>
            <a:ext cx="4646147" cy="1041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3"/>
          <p:cNvPicPr preferRelativeResize="0"/>
          <p:nvPr/>
        </p:nvPicPr>
        <p:blipFill rotWithShape="1">
          <a:blip r:embed="rId5">
            <a:alphaModFix/>
          </a:blip>
          <a:srcRect b="61052" l="0" r="11225" t="0"/>
          <a:stretch/>
        </p:blipFill>
        <p:spPr>
          <a:xfrm>
            <a:off x="1005840" y="2468880"/>
            <a:ext cx="6067049" cy="676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03120" y="4297680"/>
            <a:ext cx="5002228" cy="1039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97280" y="5669272"/>
            <a:ext cx="6191138" cy="643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800" y="91440"/>
            <a:ext cx="7958401" cy="66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162" y="91440"/>
            <a:ext cx="7921677" cy="6625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3978" y="0"/>
            <a:ext cx="6736045" cy="1535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4122" y="1554480"/>
            <a:ext cx="6055757" cy="5195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6"/>
          <p:cNvPicPr preferRelativeResize="0"/>
          <p:nvPr/>
        </p:nvPicPr>
        <p:blipFill rotWithShape="1">
          <a:blip r:embed="rId3">
            <a:alphaModFix/>
          </a:blip>
          <a:srcRect b="0" l="0" r="-10" t="0"/>
          <a:stretch/>
        </p:blipFill>
        <p:spPr>
          <a:xfrm>
            <a:off x="1154497" y="0"/>
            <a:ext cx="6835007" cy="3218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3200400"/>
            <a:ext cx="8211048" cy="3616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9"/>
          <p:cNvPicPr preferRelativeResize="0"/>
          <p:nvPr/>
        </p:nvPicPr>
        <p:blipFill rotWithShape="1">
          <a:blip r:embed="rId3">
            <a:alphaModFix/>
          </a:blip>
          <a:srcRect b="0" l="0" r="-10" t="0"/>
          <a:stretch/>
        </p:blipFill>
        <p:spPr>
          <a:xfrm>
            <a:off x="1154497" y="91440"/>
            <a:ext cx="6835007" cy="1485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86168" y="1736460"/>
            <a:ext cx="3571665" cy="578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/>
          <p:cNvPicPr preferRelativeResize="0"/>
          <p:nvPr/>
        </p:nvPicPr>
        <p:blipFill rotWithShape="1">
          <a:blip r:embed="rId5">
            <a:alphaModFix/>
          </a:blip>
          <a:srcRect b="47748" l="2" r="30625" t="22326"/>
          <a:stretch/>
        </p:blipFill>
        <p:spPr>
          <a:xfrm>
            <a:off x="2441343" y="2286001"/>
            <a:ext cx="3282807" cy="663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9"/>
          <p:cNvPicPr preferRelativeResize="0"/>
          <p:nvPr/>
        </p:nvPicPr>
        <p:blipFill rotWithShape="1">
          <a:blip r:embed="rId6">
            <a:alphaModFix/>
          </a:blip>
          <a:srcRect b="0" l="8154" r="8154" t="69535"/>
          <a:stretch/>
        </p:blipFill>
        <p:spPr>
          <a:xfrm>
            <a:off x="4937760" y="3017520"/>
            <a:ext cx="3571665" cy="525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9"/>
          <p:cNvPicPr preferRelativeResize="0"/>
          <p:nvPr/>
        </p:nvPicPr>
        <p:blipFill rotWithShape="1">
          <a:blip r:embed="rId7">
            <a:alphaModFix/>
          </a:blip>
          <a:srcRect b="0" l="0" r="12482" t="60051"/>
          <a:stretch/>
        </p:blipFill>
        <p:spPr>
          <a:xfrm>
            <a:off x="1097280" y="3017520"/>
            <a:ext cx="3852262" cy="457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9"/>
          <p:cNvPicPr preferRelativeResize="0"/>
          <p:nvPr/>
        </p:nvPicPr>
        <p:blipFill rotWithShape="1">
          <a:blip r:embed="rId8">
            <a:alphaModFix/>
          </a:blip>
          <a:srcRect b="0" l="0" r="-10" t="0"/>
          <a:stretch/>
        </p:blipFill>
        <p:spPr>
          <a:xfrm>
            <a:off x="1154497" y="3749040"/>
            <a:ext cx="6835007" cy="2176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9"/>
          <p:cNvPicPr preferRelativeResize="0"/>
          <p:nvPr/>
        </p:nvPicPr>
        <p:blipFill rotWithShape="1">
          <a:blip r:embed="rId9">
            <a:alphaModFix/>
          </a:blip>
          <a:srcRect b="0" l="46070" r="15750" t="79958"/>
          <a:stretch/>
        </p:blipFill>
        <p:spPr>
          <a:xfrm>
            <a:off x="4846320" y="5577840"/>
            <a:ext cx="2611541" cy="54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1"/>
          <p:cNvPicPr preferRelativeResize="0"/>
          <p:nvPr/>
        </p:nvPicPr>
        <p:blipFill rotWithShape="1">
          <a:blip r:embed="rId3">
            <a:alphaModFix/>
          </a:blip>
          <a:srcRect b="0" l="0" r="-10" t="0"/>
          <a:stretch/>
        </p:blipFill>
        <p:spPr>
          <a:xfrm>
            <a:off x="1154497" y="182880"/>
            <a:ext cx="6835007" cy="2773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" y="3291828"/>
            <a:ext cx="6785525" cy="1436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3076" y="91440"/>
            <a:ext cx="6537848" cy="1683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2175" y="1920240"/>
            <a:ext cx="6339650" cy="792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6137" y="4846320"/>
            <a:ext cx="6831726" cy="1485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5"/>
          <p:cNvPicPr preferRelativeResize="0"/>
          <p:nvPr/>
        </p:nvPicPr>
        <p:blipFill rotWithShape="1">
          <a:blip r:embed="rId6">
            <a:alphaModFix/>
          </a:blip>
          <a:srcRect b="58837" l="0" r="85" t="0"/>
          <a:stretch/>
        </p:blipFill>
        <p:spPr>
          <a:xfrm>
            <a:off x="1153875" y="2834640"/>
            <a:ext cx="6836251" cy="161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1"/>
          <p:cNvPicPr preferRelativeResize="0"/>
          <p:nvPr/>
        </p:nvPicPr>
        <p:blipFill rotWithShape="1">
          <a:blip r:embed="rId3">
            <a:alphaModFix/>
          </a:blip>
          <a:srcRect b="0" l="-1" r="-16" t="0"/>
          <a:stretch/>
        </p:blipFill>
        <p:spPr>
          <a:xfrm>
            <a:off x="1154199" y="91440"/>
            <a:ext cx="6835603" cy="976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8787" y="1188720"/>
            <a:ext cx="6686427" cy="990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98433" y="2179154"/>
            <a:ext cx="5547134" cy="1760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 rotWithShape="1">
          <a:blip r:embed="rId6">
            <a:alphaModFix/>
          </a:blip>
          <a:srcRect b="0" l="-2" r="0" t="0"/>
          <a:stretch/>
        </p:blipFill>
        <p:spPr>
          <a:xfrm>
            <a:off x="4846320" y="3939398"/>
            <a:ext cx="4160231" cy="2230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4400" y="4023360"/>
            <a:ext cx="2328135" cy="742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4317" y="4846320"/>
            <a:ext cx="4297683" cy="742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4012" y="182880"/>
            <a:ext cx="6735976" cy="1931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8023" y="1463040"/>
            <a:ext cx="6707955" cy="2872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4"/>
          <p:cNvPicPr preferRelativeResize="0"/>
          <p:nvPr/>
        </p:nvPicPr>
        <p:blipFill rotWithShape="1">
          <a:blip r:embed="rId4">
            <a:alphaModFix/>
          </a:blip>
          <a:srcRect b="87871" l="9123" r="15693" t="121"/>
          <a:stretch/>
        </p:blipFill>
        <p:spPr>
          <a:xfrm>
            <a:off x="2020600" y="0"/>
            <a:ext cx="5102800" cy="644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4"/>
          <p:cNvPicPr preferRelativeResize="0"/>
          <p:nvPr/>
        </p:nvPicPr>
        <p:blipFill rotWithShape="1">
          <a:blip r:embed="rId4">
            <a:alphaModFix/>
          </a:blip>
          <a:srcRect b="62008" l="0" r="6" t="26908"/>
          <a:stretch/>
        </p:blipFill>
        <p:spPr>
          <a:xfrm>
            <a:off x="1178663" y="731520"/>
            <a:ext cx="6786675" cy="594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7280" y="3749040"/>
            <a:ext cx="6042490" cy="396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5"/>
          <p:cNvPicPr preferRelativeResize="0"/>
          <p:nvPr/>
        </p:nvPicPr>
        <p:blipFill rotWithShape="1">
          <a:blip r:embed="rId4">
            <a:alphaModFix/>
          </a:blip>
          <a:srcRect b="71175" l="0" r="85" t="0"/>
          <a:stretch/>
        </p:blipFill>
        <p:spPr>
          <a:xfrm>
            <a:off x="1153875" y="0"/>
            <a:ext cx="6836251" cy="16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5"/>
          <p:cNvPicPr preferRelativeResize="0"/>
          <p:nvPr/>
        </p:nvPicPr>
        <p:blipFill rotWithShape="1">
          <a:blip r:embed="rId5">
            <a:alphaModFix/>
          </a:blip>
          <a:srcRect b="39575" l="0" r="-1826" t="0"/>
          <a:stretch/>
        </p:blipFill>
        <p:spPr>
          <a:xfrm>
            <a:off x="1116459" y="1737360"/>
            <a:ext cx="6911082" cy="2010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5"/>
          <p:cNvPicPr preferRelativeResize="0"/>
          <p:nvPr/>
        </p:nvPicPr>
        <p:blipFill rotWithShape="1">
          <a:blip r:embed="rId5">
            <a:alphaModFix/>
          </a:blip>
          <a:srcRect b="0" l="73359" r="14961" t="82763"/>
          <a:stretch/>
        </p:blipFill>
        <p:spPr>
          <a:xfrm>
            <a:off x="7132320" y="3703320"/>
            <a:ext cx="651336" cy="471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6608" y="182880"/>
            <a:ext cx="6290784" cy="173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7994" y="2103120"/>
            <a:ext cx="6588012" cy="1039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7"/>
          <p:cNvPicPr preferRelativeResize="0"/>
          <p:nvPr/>
        </p:nvPicPr>
        <p:blipFill rotWithShape="1">
          <a:blip r:embed="rId5">
            <a:alphaModFix/>
          </a:blip>
          <a:srcRect b="0" l="0" r="-10" t="0"/>
          <a:stretch/>
        </p:blipFill>
        <p:spPr>
          <a:xfrm>
            <a:off x="1154497" y="3566160"/>
            <a:ext cx="6835007" cy="2030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8019" y="0"/>
            <a:ext cx="5047963" cy="42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" y="457200"/>
            <a:ext cx="3318849" cy="2030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46320" y="548640"/>
            <a:ext cx="2922522" cy="1832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09407" y="2286000"/>
            <a:ext cx="6264181" cy="98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98433" y="3291840"/>
            <a:ext cx="5547134" cy="580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88720" y="3813048"/>
            <a:ext cx="2823424" cy="2080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754880" y="3931920"/>
            <a:ext cx="2773942" cy="1954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61607" y="5852160"/>
            <a:ext cx="6420786" cy="1007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0499" y="0"/>
            <a:ext cx="3863003" cy="544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0160" y="457200"/>
            <a:ext cx="2575746" cy="178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7632" y="365760"/>
            <a:ext cx="2625294" cy="1832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80560" y="4206240"/>
            <a:ext cx="4100317" cy="473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29200" y="3108960"/>
            <a:ext cx="2227490" cy="63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5"/>
          <p:cNvPicPr preferRelativeResize="0"/>
          <p:nvPr/>
        </p:nvPicPr>
        <p:blipFill rotWithShape="1">
          <a:blip r:embed="rId8">
            <a:alphaModFix/>
          </a:blip>
          <a:srcRect b="22488" l="0" r="52679" t="-188"/>
          <a:stretch/>
        </p:blipFill>
        <p:spPr>
          <a:xfrm>
            <a:off x="4663440" y="2468880"/>
            <a:ext cx="2625294" cy="544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0499" y="0"/>
            <a:ext cx="3863003" cy="544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0160" y="457200"/>
            <a:ext cx="2575746" cy="178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7632" y="365760"/>
            <a:ext cx="2625294" cy="1832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197" y="2743200"/>
            <a:ext cx="4185972" cy="192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80560" y="4206240"/>
            <a:ext cx="4100317" cy="473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29200" y="3108960"/>
            <a:ext cx="2227490" cy="63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7"/>
          <p:cNvPicPr preferRelativeResize="0"/>
          <p:nvPr/>
        </p:nvPicPr>
        <p:blipFill rotWithShape="1">
          <a:blip r:embed="rId9">
            <a:alphaModFix/>
          </a:blip>
          <a:srcRect b="22488" l="0" r="52679" t="-188"/>
          <a:stretch/>
        </p:blipFill>
        <p:spPr>
          <a:xfrm>
            <a:off x="4663440" y="2468880"/>
            <a:ext cx="2625294" cy="544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65760" y="5303520"/>
            <a:ext cx="4468993" cy="460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82880"/>
            <a:ext cx="8424640" cy="6504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3767" y="91440"/>
            <a:ext cx="5696466" cy="2030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2175" y="2194560"/>
            <a:ext cx="6339650" cy="1386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03978" y="3840472"/>
            <a:ext cx="6736045" cy="2129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52"/>
          <p:cNvPicPr preferRelativeResize="0"/>
          <p:nvPr/>
        </p:nvPicPr>
        <p:blipFill rotWithShape="1">
          <a:blip r:embed="rId3">
            <a:alphaModFix/>
          </a:blip>
          <a:srcRect b="0" l="0" r="-10" t="0"/>
          <a:stretch/>
        </p:blipFill>
        <p:spPr>
          <a:xfrm>
            <a:off x="1154497" y="182870"/>
            <a:ext cx="6835007" cy="217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8787" y="2651749"/>
            <a:ext cx="6686427" cy="2292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52"/>
          <p:cNvPicPr preferRelativeResize="0"/>
          <p:nvPr/>
        </p:nvPicPr>
        <p:blipFill rotWithShape="1">
          <a:blip r:embed="rId5">
            <a:alphaModFix/>
          </a:blip>
          <a:srcRect b="0" l="-2" r="0" t="0"/>
          <a:stretch/>
        </p:blipFill>
        <p:spPr>
          <a:xfrm>
            <a:off x="5029200" y="5394960"/>
            <a:ext cx="4032036" cy="469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52"/>
          <p:cNvPicPr preferRelativeResize="0"/>
          <p:nvPr/>
        </p:nvPicPr>
        <p:blipFill rotWithShape="1">
          <a:blip r:embed="rId6">
            <a:alphaModFix/>
          </a:blip>
          <a:srcRect b="50000" l="0" r="526" t="0"/>
          <a:stretch/>
        </p:blipFill>
        <p:spPr>
          <a:xfrm>
            <a:off x="365760" y="5303520"/>
            <a:ext cx="4633174" cy="493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2660" y="365760"/>
            <a:ext cx="6438680" cy="1695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54"/>
          <p:cNvPicPr preferRelativeResize="0"/>
          <p:nvPr/>
        </p:nvPicPr>
        <p:blipFill rotWithShape="1">
          <a:blip r:embed="rId4">
            <a:alphaModFix/>
          </a:blip>
          <a:srcRect b="0" l="0" r="50000" t="55659"/>
          <a:stretch/>
        </p:blipFill>
        <p:spPr>
          <a:xfrm>
            <a:off x="1989054" y="2651727"/>
            <a:ext cx="5165893" cy="2435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4079" y="91440"/>
            <a:ext cx="4915842" cy="2639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33699" y="2968139"/>
            <a:ext cx="4676603" cy="1047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9"/>
          <p:cNvPicPr preferRelativeResize="0"/>
          <p:nvPr/>
        </p:nvPicPr>
        <p:blipFill rotWithShape="1">
          <a:blip r:embed="rId3">
            <a:alphaModFix/>
          </a:blip>
          <a:srcRect b="0" l="-1" r="0" t="0"/>
          <a:stretch/>
        </p:blipFill>
        <p:spPr>
          <a:xfrm>
            <a:off x="1280160" y="1371600"/>
            <a:ext cx="5249975" cy="1832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9"/>
          <p:cNvPicPr preferRelativeResize="0"/>
          <p:nvPr/>
        </p:nvPicPr>
        <p:blipFill rotWithShape="1">
          <a:blip r:embed="rId4">
            <a:alphaModFix/>
          </a:blip>
          <a:srcRect b="65532" l="-1" r="41" t="0"/>
          <a:stretch/>
        </p:blipFill>
        <p:spPr>
          <a:xfrm>
            <a:off x="1203401" y="182880"/>
            <a:ext cx="6737199" cy="98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33682" y="3566157"/>
            <a:ext cx="6276637" cy="2362738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59"/>
          <p:cNvSpPr txBox="1"/>
          <p:nvPr/>
        </p:nvSpPr>
        <p:spPr>
          <a:xfrm>
            <a:off x="7452375" y="5541275"/>
            <a:ext cx="18473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6"/>
          <p:cNvPicPr preferRelativeResize="0"/>
          <p:nvPr/>
        </p:nvPicPr>
        <p:blipFill rotWithShape="1">
          <a:blip r:embed="rId3">
            <a:alphaModFix/>
          </a:blip>
          <a:srcRect b="0" l="0" r="-10" t="0"/>
          <a:stretch/>
        </p:blipFill>
        <p:spPr>
          <a:xfrm>
            <a:off x="1154497" y="182880"/>
            <a:ext cx="6835007" cy="1287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38257" y="1463040"/>
            <a:ext cx="4467486" cy="4699893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6"/>
          <p:cNvSpPr txBox="1"/>
          <p:nvPr/>
        </p:nvSpPr>
        <p:spPr>
          <a:xfrm>
            <a:off x="6675120" y="5669280"/>
            <a:ext cx="2760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endParaRPr/>
          </a:p>
        </p:txBody>
      </p:sp>
      <p:pic>
        <p:nvPicPr>
          <p:cNvPr id="108" name="Google Shape;108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89667" y="6309358"/>
            <a:ext cx="964667" cy="311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840" y="274320"/>
            <a:ext cx="6183205" cy="460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63"/>
          <p:cNvPicPr preferRelativeResize="0"/>
          <p:nvPr/>
        </p:nvPicPr>
        <p:blipFill rotWithShape="1">
          <a:blip r:embed="rId4">
            <a:alphaModFix/>
          </a:blip>
          <a:srcRect b="0" l="0" r="64805" t="78715"/>
          <a:stretch/>
        </p:blipFill>
        <p:spPr>
          <a:xfrm>
            <a:off x="914400" y="1188720"/>
            <a:ext cx="2355499" cy="431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63"/>
          <p:cNvPicPr preferRelativeResize="0"/>
          <p:nvPr/>
        </p:nvPicPr>
        <p:blipFill rotWithShape="1">
          <a:blip r:embed="rId5">
            <a:alphaModFix/>
          </a:blip>
          <a:srcRect b="50000" l="59" r="16728" t="28024"/>
          <a:stretch/>
        </p:blipFill>
        <p:spPr>
          <a:xfrm>
            <a:off x="1005840" y="731520"/>
            <a:ext cx="5575748" cy="445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63"/>
          <p:cNvPicPr preferRelativeResize="0"/>
          <p:nvPr/>
        </p:nvPicPr>
        <p:blipFill rotWithShape="1">
          <a:blip r:embed="rId5">
            <a:alphaModFix/>
          </a:blip>
          <a:srcRect b="5447" l="69962" r="2509" t="70700"/>
          <a:stretch/>
        </p:blipFill>
        <p:spPr>
          <a:xfrm>
            <a:off x="6583680" y="731520"/>
            <a:ext cx="1429871" cy="375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63"/>
          <p:cNvPicPr preferRelativeResize="0"/>
          <p:nvPr/>
        </p:nvPicPr>
        <p:blipFill rotWithShape="1">
          <a:blip r:embed="rId5">
            <a:alphaModFix/>
          </a:blip>
          <a:srcRect b="28024" l="71440" r="14511" t="50000"/>
          <a:stretch/>
        </p:blipFill>
        <p:spPr>
          <a:xfrm>
            <a:off x="7955280" y="685800"/>
            <a:ext cx="941296" cy="445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5840" y="1828800"/>
            <a:ext cx="6797188" cy="10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63"/>
          <p:cNvPicPr preferRelativeResize="0"/>
          <p:nvPr/>
        </p:nvPicPr>
        <p:blipFill rotWithShape="1">
          <a:blip r:embed="rId7">
            <a:alphaModFix/>
          </a:blip>
          <a:srcRect b="-136" l="0" r="70577" t="75811"/>
          <a:stretch/>
        </p:blipFill>
        <p:spPr>
          <a:xfrm>
            <a:off x="914401" y="2743200"/>
            <a:ext cx="1967780" cy="51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63"/>
          <p:cNvPicPr preferRelativeResize="0"/>
          <p:nvPr/>
        </p:nvPicPr>
        <p:blipFill rotWithShape="1">
          <a:blip r:embed="rId8">
            <a:alphaModFix/>
          </a:blip>
          <a:srcRect b="30143" l="66637" r="21314" t="55774"/>
          <a:stretch/>
        </p:blipFill>
        <p:spPr>
          <a:xfrm>
            <a:off x="7772400" y="2468880"/>
            <a:ext cx="806505" cy="299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6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05840" y="5394960"/>
            <a:ext cx="6656353" cy="925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63"/>
          <p:cNvPicPr preferRelativeResize="0"/>
          <p:nvPr/>
        </p:nvPicPr>
        <p:blipFill rotWithShape="1">
          <a:blip r:embed="rId10">
            <a:alphaModFix/>
          </a:blip>
          <a:srcRect b="45491" l="0" r="49" t="0"/>
          <a:stretch/>
        </p:blipFill>
        <p:spPr>
          <a:xfrm>
            <a:off x="1005840" y="3566160"/>
            <a:ext cx="6641935" cy="148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446" y="91440"/>
            <a:ext cx="8571109" cy="6610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788" y="1463040"/>
            <a:ext cx="8938424" cy="3462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68"/>
          <p:cNvPicPr preferRelativeResize="0"/>
          <p:nvPr/>
        </p:nvPicPr>
        <p:blipFill rotWithShape="1">
          <a:blip r:embed="rId3">
            <a:alphaModFix/>
          </a:blip>
          <a:srcRect b="0" l="0" r="-10" t="0"/>
          <a:stretch/>
        </p:blipFill>
        <p:spPr>
          <a:xfrm>
            <a:off x="1154497" y="91440"/>
            <a:ext cx="6835007" cy="1584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68"/>
          <p:cNvPicPr preferRelativeResize="0"/>
          <p:nvPr/>
        </p:nvPicPr>
        <p:blipFill rotWithShape="1">
          <a:blip r:embed="rId4">
            <a:alphaModFix/>
          </a:blip>
          <a:srcRect b="0" l="0" r="-817" t="0"/>
          <a:stretch/>
        </p:blipFill>
        <p:spPr>
          <a:xfrm>
            <a:off x="1476158" y="1828800"/>
            <a:ext cx="6191685" cy="351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75530" y="5577840"/>
            <a:ext cx="5992941" cy="990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3562" y="182880"/>
            <a:ext cx="6636877" cy="2822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4109" y="3291839"/>
            <a:ext cx="5695782" cy="89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810" y="91440"/>
            <a:ext cx="8550381" cy="6601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72"/>
          <p:cNvPicPr preferRelativeResize="0"/>
          <p:nvPr/>
        </p:nvPicPr>
        <p:blipFill rotWithShape="1">
          <a:blip r:embed="rId3">
            <a:alphaModFix/>
          </a:blip>
          <a:srcRect b="0" l="0" r="-10" t="0"/>
          <a:stretch/>
        </p:blipFill>
        <p:spPr>
          <a:xfrm>
            <a:off x="1154497" y="91440"/>
            <a:ext cx="6835007" cy="2079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72"/>
          <p:cNvPicPr preferRelativeResize="0"/>
          <p:nvPr/>
        </p:nvPicPr>
        <p:blipFill rotWithShape="1">
          <a:blip r:embed="rId4">
            <a:alphaModFix/>
          </a:blip>
          <a:srcRect b="0" l="0" r="-10" t="0"/>
          <a:stretch/>
        </p:blipFill>
        <p:spPr>
          <a:xfrm>
            <a:off x="1097280" y="2194560"/>
            <a:ext cx="6835007" cy="150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72"/>
          <p:cNvPicPr preferRelativeResize="0"/>
          <p:nvPr/>
        </p:nvPicPr>
        <p:blipFill rotWithShape="1">
          <a:blip r:embed="rId5">
            <a:alphaModFix/>
          </a:blip>
          <a:srcRect b="0" l="83686" r="5646" t="78207"/>
          <a:stretch/>
        </p:blipFill>
        <p:spPr>
          <a:xfrm>
            <a:off x="7498080" y="3291840"/>
            <a:ext cx="729696" cy="445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74"/>
          <p:cNvPicPr preferRelativeResize="0"/>
          <p:nvPr/>
        </p:nvPicPr>
        <p:blipFill rotWithShape="1">
          <a:blip r:embed="rId3">
            <a:alphaModFix/>
          </a:blip>
          <a:srcRect b="0" l="-1" r="0" t="0"/>
          <a:stretch/>
        </p:blipFill>
        <p:spPr>
          <a:xfrm>
            <a:off x="1724109" y="91440"/>
            <a:ext cx="5695782" cy="2575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3076" y="2834640"/>
            <a:ext cx="6537848" cy="3763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9238" y="182880"/>
            <a:ext cx="6785525" cy="1881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0160" y="2194560"/>
            <a:ext cx="5992941" cy="2426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77"/>
          <p:cNvPicPr preferRelativeResize="0"/>
          <p:nvPr/>
        </p:nvPicPr>
        <p:blipFill rotWithShape="1">
          <a:blip r:embed="rId5">
            <a:alphaModFix/>
          </a:blip>
          <a:srcRect b="0" l="0" r="-975" t="0"/>
          <a:stretch/>
        </p:blipFill>
        <p:spPr>
          <a:xfrm>
            <a:off x="1121521" y="4754869"/>
            <a:ext cx="6900958" cy="1485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1520" y="286298"/>
            <a:ext cx="5840961" cy="1481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78"/>
          <p:cNvPicPr preferRelativeResize="0"/>
          <p:nvPr/>
        </p:nvPicPr>
        <p:blipFill rotWithShape="1">
          <a:blip r:embed="rId4">
            <a:alphaModFix/>
          </a:blip>
          <a:srcRect b="0" l="81135" r="-684" t="84634"/>
          <a:stretch/>
        </p:blipFill>
        <p:spPr>
          <a:xfrm>
            <a:off x="7680960" y="2194560"/>
            <a:ext cx="1337637" cy="48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78"/>
          <p:cNvPicPr preferRelativeResize="0"/>
          <p:nvPr/>
        </p:nvPicPr>
        <p:blipFill rotWithShape="1">
          <a:blip r:embed="rId4">
            <a:alphaModFix/>
          </a:blip>
          <a:srcRect b="14047" l="0" r="0" t="57816"/>
          <a:stretch/>
        </p:blipFill>
        <p:spPr>
          <a:xfrm>
            <a:off x="914400" y="1828800"/>
            <a:ext cx="6842134" cy="891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400" y="2926080"/>
            <a:ext cx="8823200" cy="3809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1206" y="0"/>
            <a:ext cx="6141589" cy="2872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7"/>
          <p:cNvPicPr preferRelativeResize="0"/>
          <p:nvPr/>
        </p:nvPicPr>
        <p:blipFill rotWithShape="1">
          <a:blip r:embed="rId4">
            <a:alphaModFix/>
          </a:blip>
          <a:srcRect b="0" l="0" r="0" t="-1295"/>
          <a:stretch/>
        </p:blipFill>
        <p:spPr>
          <a:xfrm>
            <a:off x="2310146" y="2834640"/>
            <a:ext cx="4523708" cy="400053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7"/>
          <p:cNvSpPr txBox="1"/>
          <p:nvPr/>
        </p:nvSpPr>
        <p:spPr>
          <a:xfrm>
            <a:off x="2152485" y="6194160"/>
            <a:ext cx="978153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</a:t>
            </a:r>
            <a:endParaRPr/>
          </a:p>
        </p:txBody>
      </p:sp>
      <p:pic>
        <p:nvPicPr>
          <p:cNvPr id="116" name="Google Shape;116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60720" y="6492240"/>
            <a:ext cx="963251" cy="310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8"/>
          <p:cNvPicPr preferRelativeResize="0"/>
          <p:nvPr/>
        </p:nvPicPr>
        <p:blipFill rotWithShape="1">
          <a:blip r:embed="rId3">
            <a:alphaModFix/>
          </a:blip>
          <a:srcRect b="-381" l="0" r="0" t="0"/>
          <a:stretch/>
        </p:blipFill>
        <p:spPr>
          <a:xfrm>
            <a:off x="0" y="202980"/>
            <a:ext cx="5031055" cy="2189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3517" y="1188720"/>
            <a:ext cx="3863003" cy="1188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8"/>
          <p:cNvPicPr preferRelativeResize="0"/>
          <p:nvPr/>
        </p:nvPicPr>
        <p:blipFill rotWithShape="1">
          <a:blip r:embed="rId5">
            <a:alphaModFix/>
          </a:blip>
          <a:srcRect b="0" l="-2" r="0" t="0"/>
          <a:stretch/>
        </p:blipFill>
        <p:spPr>
          <a:xfrm>
            <a:off x="2506486" y="2377440"/>
            <a:ext cx="4131028" cy="4128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46320" y="6309360"/>
            <a:ext cx="963251" cy="31092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8"/>
          <p:cNvSpPr txBox="1"/>
          <p:nvPr/>
        </p:nvSpPr>
        <p:spPr>
          <a:xfrm>
            <a:off x="6453845" y="6035040"/>
            <a:ext cx="2760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1724" y="182880"/>
            <a:ext cx="6240552" cy="4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9"/>
          <p:cNvPicPr preferRelativeResize="0"/>
          <p:nvPr/>
        </p:nvPicPr>
        <p:blipFill rotWithShape="1">
          <a:blip r:embed="rId4">
            <a:alphaModFix/>
          </a:blip>
          <a:srcRect b="0" l="0" r="-1964" t="0"/>
          <a:stretch/>
        </p:blipFill>
        <p:spPr>
          <a:xfrm>
            <a:off x="2016526" y="1280160"/>
            <a:ext cx="5110948" cy="478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9"/>
          <p:cNvSpPr txBox="1"/>
          <p:nvPr/>
        </p:nvSpPr>
        <p:spPr>
          <a:xfrm>
            <a:off x="1768435" y="5303520"/>
            <a:ext cx="660758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</a:t>
            </a:r>
            <a:endParaRPr/>
          </a:p>
        </p:txBody>
      </p:sp>
      <p:pic>
        <p:nvPicPr>
          <p:cNvPr id="133" name="Google Shape;133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90374" y="6035040"/>
            <a:ext cx="963251" cy="310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4960" y="1005840"/>
            <a:ext cx="3616008" cy="1039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0"/>
          <p:cNvPicPr preferRelativeResize="0"/>
          <p:nvPr/>
        </p:nvPicPr>
        <p:blipFill rotWithShape="1">
          <a:blip r:embed="rId4">
            <a:alphaModFix/>
          </a:blip>
          <a:srcRect b="38293" l="-1" r="198" t="0"/>
          <a:stretch/>
        </p:blipFill>
        <p:spPr>
          <a:xfrm>
            <a:off x="182880" y="182880"/>
            <a:ext cx="4897712" cy="1863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63040" y="2011680"/>
            <a:ext cx="4707833" cy="4314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66160" y="6400800"/>
            <a:ext cx="963251" cy="31092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0"/>
          <p:cNvSpPr txBox="1"/>
          <p:nvPr/>
        </p:nvSpPr>
        <p:spPr>
          <a:xfrm>
            <a:off x="5943600" y="5943600"/>
            <a:ext cx="2760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2273" y="182880"/>
            <a:ext cx="5299455" cy="217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1"/>
          <p:cNvPicPr preferRelativeResize="0"/>
          <p:nvPr/>
        </p:nvPicPr>
        <p:blipFill rotWithShape="1">
          <a:blip r:embed="rId4">
            <a:alphaModFix/>
          </a:blip>
          <a:srcRect b="0" l="49128" r="613" t="68649"/>
          <a:stretch/>
        </p:blipFill>
        <p:spPr>
          <a:xfrm>
            <a:off x="2285649" y="2286000"/>
            <a:ext cx="4572703" cy="4139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14800" y="6492240"/>
            <a:ext cx="963251" cy="31092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1"/>
          <p:cNvSpPr txBox="1"/>
          <p:nvPr/>
        </p:nvSpPr>
        <p:spPr>
          <a:xfrm>
            <a:off x="2285649" y="6035040"/>
            <a:ext cx="343364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334" y="1188720"/>
            <a:ext cx="8773333" cy="4295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2016-05-27T23:31:29Z</dcterms:created>
</cp:coreProperties>
</file>